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8" r:id="rId11"/>
    <p:sldId id="284" r:id="rId12"/>
    <p:sldId id="285" r:id="rId13"/>
    <p:sldId id="286" r:id="rId14"/>
    <p:sldId id="287" r:id="rId15"/>
    <p:sldId id="262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/>
    <p:restoredTop sz="95111" autoAdjust="0"/>
  </p:normalViewPr>
  <p:slideViewPr>
    <p:cSldViewPr snapToGrid="0">
      <p:cViewPr varScale="1">
        <p:scale>
          <a:sx n="55" d="100"/>
          <a:sy n="55" d="100"/>
        </p:scale>
        <p:origin x="73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34240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xmlns="" id="{220A2BD0-1B90-6C41-9930-36BD8A1E5D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xmlns="" id="{657CB224-C525-7E44-9126-AB46E678C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Arial" panose="020B0604020202020204" pitchFamily="34" charset="0"/>
            </a:endParaRPr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xmlns="" id="{34A3ACF3-38A7-0B41-83F5-314CC7B70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29318C9D-C832-5B4F-8ADB-4196C572ACD5}" type="slidenum">
              <a:rPr kumimoji="0" lang="en-US" altLang="zh-CN" sz="1200">
                <a:latin typeface="Arial" panose="020B0604020202020204" pitchFamily="34" charset="0"/>
              </a:rPr>
              <a:pPr/>
              <a:t>2</a:t>
            </a:fld>
            <a:endParaRPr kumimoji="0" lang="en-US" altLang="zh-CN" sz="12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7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在此键入姓名">
            <a:extLst>
              <a:ext uri="{FF2B5EF4-FFF2-40B4-BE49-F238E27FC236}">
                <a16:creationId xmlns:a16="http://schemas.microsoft.com/office/drawing/2014/main" xmlns="" id="{4447DDA6-149F-AB40-99FC-150E6893E0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2444750" y="7518400"/>
            <a:ext cx="5372100" cy="1320801"/>
          </a:xfrm>
          <a:prstGeom prst="rect">
            <a:avLst/>
          </a:prstGeom>
        </p:spPr>
        <p:txBody>
          <a:bodyPr wrap="none" anchor="b">
            <a:spAutoFit/>
          </a:bodyPr>
          <a:lstStyle>
            <a:lvl1pPr>
              <a:spcBef>
                <a:spcPts val="0"/>
              </a:spcBef>
              <a:defRPr sz="6900">
                <a:solidFill>
                  <a:srgbClr val="18B2E8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6" name="在此键入tittle">
            <a:extLst>
              <a:ext uri="{FF2B5EF4-FFF2-40B4-BE49-F238E27FC236}">
                <a16:creationId xmlns:a16="http://schemas.microsoft.com/office/drawing/2014/main" xmlns="" id="{AD0AEF1D-EC82-1B42-A6CC-5B36FD56C8D1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2447620" y="9163050"/>
            <a:ext cx="2929782" cy="774700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spcBef>
                <a:spcPts val="0"/>
              </a:spcBef>
              <a:defRPr sz="3800">
                <a:solidFill>
                  <a:srgbClr val="E4F4F9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7" name="在此键入姓名">
            <a:extLst>
              <a:ext uri="{FF2B5EF4-FFF2-40B4-BE49-F238E27FC236}">
                <a16:creationId xmlns:a16="http://schemas.microsoft.com/office/drawing/2014/main" xmlns="" id="{B2097A4E-BA18-2F45-B581-AD82B5444285}"/>
              </a:ext>
            </a:extLst>
          </p:cNvPr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2444750" y="2514540"/>
            <a:ext cx="15758583" cy="368306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7200" b="0" i="0">
                <a:solidFill>
                  <a:srgbClr val="FFFFFF"/>
                </a:solidFill>
                <a:latin typeface="Helvetica" pitchFamily="2" charset="0"/>
              </a:defRPr>
            </a:lvl1pPr>
          </a:lstStyle>
          <a:p>
            <a:r>
              <a:rPr lang="zh-CN" altLang="en-US"/>
              <a:t>极客大学架构师训练营</a:t>
            </a:r>
            <a:endParaRPr lang="en-US" altLang="zh-CN"/>
          </a:p>
          <a:p>
            <a:r>
              <a:rPr lang="zh-CN" altLang="en-US"/>
              <a:t>第</a:t>
            </a:r>
            <a:r>
              <a:rPr lang="en-US" altLang="zh-CN"/>
              <a:t>X</a:t>
            </a:r>
            <a:r>
              <a:rPr lang="zh-CN" altLang="en-US"/>
              <a:t>课</a:t>
            </a:r>
            <a:endParaRPr lang="en-US" altLang="zh-CN"/>
          </a:p>
          <a:p>
            <a:r>
              <a:rPr lang="zh-CN" altLang="en-US"/>
              <a:t>课程名称</a:t>
            </a: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目录">
            <a:extLst>
              <a:ext uri="{FF2B5EF4-FFF2-40B4-BE49-F238E27FC236}">
                <a16:creationId xmlns:a16="http://schemas.microsoft.com/office/drawing/2014/main" xmlns="" id="{DF971C0E-1DBC-6948-81F0-FD763979103D}"/>
              </a:ext>
            </a:extLst>
          </p:cNvPr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目录</a:t>
            </a:r>
            <a:endParaRPr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1924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52AA593F-E553-C04C-90EE-F50DB52F33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  <p:sp>
        <p:nvSpPr>
          <p:cNvPr id="5" name="标题文本">
            <a:extLst>
              <a:ext uri="{FF2B5EF4-FFF2-40B4-BE49-F238E27FC236}">
                <a16:creationId xmlns:a16="http://schemas.microsoft.com/office/drawing/2014/main" xmlns="" id="{302D6EFD-7EFF-E74C-917D-0E27A8B67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xmlns="" id="{4F1150E6-3E6B-384B-BD86-B2A89DDC3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76057628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F97635DE-DDE0-0042-8EE7-D963002631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58200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>
            <a:extLst>
              <a:ext uri="{FF2B5EF4-FFF2-40B4-BE49-F238E27FC236}">
                <a16:creationId xmlns:a16="http://schemas.microsoft.com/office/drawing/2014/main" xmlns="" id="{D23E9E45-FEEE-394F-8CAB-2F1DFA92C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99875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第一节">
            <a:extLst>
              <a:ext uri="{FF2B5EF4-FFF2-40B4-BE49-F238E27FC236}">
                <a16:creationId xmlns:a16="http://schemas.microsoft.com/office/drawing/2014/main" xmlns="" id="{D65A039E-777E-F64F-912E-96D734060304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440142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日期占位符 9">
            <a:extLst>
              <a:ext uri="{FF2B5EF4-FFF2-40B4-BE49-F238E27FC236}">
                <a16:creationId xmlns:a16="http://schemas.microsoft.com/office/drawing/2014/main" xmlns="" id="{FDC3361A-9E30-1C4A-A1D1-FD3018F1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21">
            <a:extLst>
              <a:ext uri="{FF2B5EF4-FFF2-40B4-BE49-F238E27FC236}">
                <a16:creationId xmlns:a16="http://schemas.microsoft.com/office/drawing/2014/main" xmlns="" id="{86DBE177-84B7-3A48-A2FD-1EC09F949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17">
            <a:extLst>
              <a:ext uri="{FF2B5EF4-FFF2-40B4-BE49-F238E27FC236}">
                <a16:creationId xmlns:a16="http://schemas.microsoft.com/office/drawing/2014/main" xmlns="" id="{DB5594C7-A0D7-B749-9E0B-DFEA3EDD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8443" y="13081000"/>
            <a:ext cx="434413" cy="471924"/>
          </a:xfrm>
        </p:spPr>
        <p:txBody>
          <a:bodyPr/>
          <a:lstStyle>
            <a:lvl1pPr>
              <a:defRPr/>
            </a:lvl1pPr>
          </a:lstStyle>
          <a:p>
            <a:fld id="{AED52864-CBD4-074C-85F6-1C36B09522F2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xmlns="" id="{E3CD492B-35E7-A14D-9F4C-9937D35AE3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64788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EYNOTE模版_封面 副本 6.jpg" descr="KEYNOTE模版_封面 副本 6.jpg">
            <a:extLst>
              <a:ext uri="{FF2B5EF4-FFF2-40B4-BE49-F238E27FC236}">
                <a16:creationId xmlns:a16="http://schemas.microsoft.com/office/drawing/2014/main" xmlns="" id="{3BBABF19-1A10-0A45-8365-F750A0D8841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38" y="-2933"/>
            <a:ext cx="2437926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lang="en" altLang="zh-CN"/>
              <a:t>Title Text</a:t>
            </a:r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9" r:id="rId3"/>
    <p:sldLayoutId id="2147483660" r:id="rId4"/>
    <p:sldLayoutId id="2147483658" r:id="rId5"/>
    <p:sldLayoutId id="2147483661" r:id="rId6"/>
    <p:sldLayoutId id="2147483662" r:id="rId7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" pitchFamily="18" charset="-122"/>
          <a:cs typeface="Alibaba PuHuiTi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tabLst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itchFamily="2" charset="2"/>
        <a:buChar char="Ø"/>
        <a:tabLst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"/>
          <a:cs typeface="Alibaba PuHuiTi"/>
          <a:sym typeface="Alibaba PuHuiTi"/>
        </a:defRPr>
      </a:lvl5pPr>
      <a:lvl6pPr marL="3677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6pPr>
      <a:lvl7pPr marL="4312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7pPr>
      <a:lvl8pPr marL="4947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8pPr>
      <a:lvl9pPr marL="5582708" marR="0" indent="-502708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800" b="0" i="0" u="none" strike="noStrike" cap="none" spc="0" baseline="0">
          <a:solidFill>
            <a:srgbClr val="000000"/>
          </a:solidFill>
          <a:uFillTx/>
          <a:latin typeface="Alibaba PuHuiTi"/>
          <a:ea typeface="Alibaba PuHuiTi"/>
          <a:cs typeface="Alibaba PuHuiTi"/>
          <a:sym typeface="Alibaba PuHuiTi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DD72E457-0341-E24E-8F79-9DD4219720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44750" y="7674780"/>
            <a:ext cx="2713884" cy="1164421"/>
          </a:xfrm>
        </p:spPr>
        <p:txBody>
          <a:bodyPr/>
          <a:lstStyle/>
          <a:p>
            <a:r>
              <a:rPr kumimoji="1" lang="zh-CN" altLang="en-US"/>
              <a:t>李智慧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148B897-5DC7-4841-8224-FABAC886C2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44750" y="4904107"/>
            <a:ext cx="21300153" cy="2446824"/>
          </a:xfrm>
        </p:spPr>
        <p:txBody>
          <a:bodyPr/>
          <a:lstStyle/>
          <a:p>
            <a:r>
              <a:rPr kumimoji="1" lang="zh-CN" altLang="en-US" dirty="0"/>
              <a:t>极客大学架构师训练营</a:t>
            </a:r>
            <a:endParaRPr kumimoji="1" lang="en-US" altLang="zh-CN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6950463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3E17812-FF76-7246-BE82-B634DEAC5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1254499"/>
            <a:ext cx="8290560" cy="112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0574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BC2736A-4B92-AF4B-A390-86C2C1FF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987550"/>
            <a:ext cx="6858000" cy="974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73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298D397-4470-EA4B-B642-39FA0C23F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877" y="1796313"/>
            <a:ext cx="6902245" cy="1070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887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AEA867E-647F-CA46-932B-8D3F4F80A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77" y="2637137"/>
            <a:ext cx="7166646" cy="986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315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610FECE-7450-4D4F-A85A-F4EBA2E3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861" y="1954559"/>
            <a:ext cx="6988277" cy="980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3785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38132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9F66A8-7249-7648-83DB-369D9D0505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/>
              <a:t>参考书目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4990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3.doubanio.com/view/subject/l/public/s33607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38" y="1664677"/>
            <a:ext cx="7620000" cy="101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643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67E05E2-674F-404A-A4A0-62193C3C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199" y="2025853"/>
            <a:ext cx="8284255" cy="103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956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6A1DC70-D144-4A47-A1CA-F4449C3F4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768" y="2070107"/>
            <a:ext cx="6784463" cy="95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510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BEC96A5-A4EB-2D46-9D72-D262932F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626" y="2232332"/>
            <a:ext cx="8170678" cy="104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2740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4751BC0-7496-C341-BD42-5066EB2CE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807" y="1429692"/>
            <a:ext cx="8254385" cy="1085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775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FC3B017-9C02-874B-8D95-43590107B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880" y="2959714"/>
            <a:ext cx="7232240" cy="93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059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8476311-CDEE-1641-9DF0-6FAADD010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3032433"/>
            <a:ext cx="6858000" cy="88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93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7446</TotalTime>
  <Words>10</Words>
  <Application>Microsoft Macintosh PowerPoint</Application>
  <PresentationFormat>自定义</PresentationFormat>
  <Paragraphs>4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Alibaba PuHuiTi</vt:lpstr>
      <vt:lpstr>Helvetica</vt:lpstr>
      <vt:lpstr>Helvetica Light</vt:lpstr>
      <vt:lpstr>Helvetica Neue</vt:lpstr>
      <vt:lpstr>Helvetica Neue Light</vt:lpstr>
      <vt:lpstr>Microsoft YaHei</vt:lpstr>
      <vt:lpstr>Wingdings</vt:lpstr>
      <vt:lpstr>宋体</vt:lpstr>
      <vt:lpstr>Arial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cp:lastModifiedBy>闫 晓宇</cp:lastModifiedBy>
  <cp:revision>323</cp:revision>
  <cp:lastPrinted>2019-10-08T09:23:57Z</cp:lastPrinted>
  <dcterms:modified xsi:type="dcterms:W3CDTF">2020-07-04T14:41:45Z</dcterms:modified>
</cp:coreProperties>
</file>